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시험안내_슬라이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시험안내_슬라이드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시험안내_슬라이드_v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시험안내_슬라이드_v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